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8043" autoAdjust="0"/>
  </p:normalViewPr>
  <p:slideViewPr>
    <p:cSldViewPr>
      <p:cViewPr>
        <p:scale>
          <a:sx n="100" d="100"/>
          <a:sy n="100" d="100"/>
        </p:scale>
        <p:origin x="-27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02616-9BF6-45C5-9F86-76BE850AC477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6EEEA-C2C5-4C72-AFDC-050D3BE59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7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6EEEA-C2C5-4C72-AFDC-050D3BE59C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0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082D-69B1-4542-89A8-4C73413ECE41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6ED1-BE76-47A5-8C33-3D6936328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70"/>
          <a:stretch>
            <a:fillRect/>
          </a:stretch>
        </p:blipFill>
        <p:spPr>
          <a:xfrm>
            <a:off x="674961" y="404664"/>
            <a:ext cx="1209221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3688" y="620688"/>
            <a:ext cx="69847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>
                  <a:prstDash val="solid"/>
                </a:ln>
                <a:solidFill>
                  <a:srgbClr val="1A142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№ 109</a:t>
            </a:r>
            <a:endParaRPr lang="ru-RU" sz="2000" b="1" i="1" spc="50" dirty="0">
              <a:ln w="11430"/>
              <a:solidFill>
                <a:srgbClr val="1A142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733256"/>
            <a:ext cx="4824536" cy="312440"/>
          </a:xfrm>
        </p:spPr>
        <p:txBody>
          <a:bodyPr>
            <a:normAutofit fontScale="85000" lnSpcReduction="20000"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Constantia" pitchFamily="18" charset="0"/>
              </a:rPr>
              <a:t>Рыбинск, 2017</a:t>
            </a:r>
            <a:endParaRPr lang="ru-RU" sz="2000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844824"/>
            <a:ext cx="7776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 algn="ctr"/>
            <a:r>
              <a:rPr lang="ru-RU" sz="4400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«Профилактика синдрома эмоционального выгорания»</a:t>
            </a:r>
            <a:endParaRPr lang="ru-RU" sz="4400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Проводить профилактику синдрома эмоционального выгорания педагогов ДОУ.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условий, включение в работу.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навыков самопознания и саморазвития личности в целом, преодоление психологических барьеров.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психологических упражнений для снятия напряжения, чувства тревоги, создания группового доверия и принятия.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9182" y="692696"/>
            <a:ext cx="7128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ПРОВЕДЕНИЯ: тренинг</a:t>
            </a:r>
          </a:p>
          <a:p>
            <a:endParaRPr lang="ru-RU" sz="3200" i="1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3200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 ДОУ</a:t>
            </a:r>
          </a:p>
          <a:p>
            <a:endParaRPr lang="ru-RU" sz="3200" i="1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ПРОВЕДЕНИЯ:</a:t>
            </a:r>
          </a:p>
          <a:p>
            <a:pPr marL="514350" indent="-514350">
              <a:buAutoNum type="arabicPeriod"/>
            </a:pPr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тренинга</a:t>
            </a:r>
          </a:p>
          <a:p>
            <a:pPr marL="514350" indent="-514350">
              <a:buAutoNum type="arabicPeriod"/>
            </a:pPr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тренинга</a:t>
            </a:r>
          </a:p>
          <a:p>
            <a:pPr marL="514350" indent="-514350">
              <a:buAutoNum type="arabicPeriod"/>
            </a:pPr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endParaRPr lang="ru-RU" sz="3200" i="1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1A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rgbClr val="1A1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30103"/>
              </p:ext>
            </p:extLst>
          </p:nvPr>
        </p:nvGraphicFramePr>
        <p:xfrm>
          <a:off x="683568" y="1196752"/>
          <a:ext cx="777686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 СЕГОДНЯ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 ГОРЖУСЬ</a:t>
                      </a:r>
                      <a:endParaRPr lang="ru-RU" dirty="0"/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МОИ ЖЕЛАНИЯ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МОИ УВЛЕЧЕНИЯ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7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2348880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Желаю вам удачи и творческих успехов, уважаемые коллеги!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102</Words>
  <Application>Microsoft Office PowerPoint</Application>
  <PresentationFormat>Экран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Сиреневая мечта</dc:title>
  <dc:creator>Татьяна</dc:creator>
  <cp:lastModifiedBy>User</cp:lastModifiedBy>
  <cp:revision>14</cp:revision>
  <dcterms:created xsi:type="dcterms:W3CDTF">2015-03-01T14:17:37Z</dcterms:created>
  <dcterms:modified xsi:type="dcterms:W3CDTF">2017-03-21T08:10:49Z</dcterms:modified>
</cp:coreProperties>
</file>