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58;&#1077;&#1086;&#1088;&#1077;&#1090;&#1080;&#1095;&#1077;&#1089;&#1082;&#1072;&#1103;%20&#1095;&#1072;&#1089;&#1090;&#1100;.pptx" TargetMode="External"/><Relationship Id="rId2" Type="http://schemas.openxmlformats.org/officeDocument/2006/relationships/hyperlink" Target="&#1088;&#1072;&#1079;&#1084;&#1080;&#1085;&#1082;&#1072;.pptx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&#1055;&#1088;&#1072;&#1082;&#1090;&#1080;&#1095;&#1077;&#1089;&#1082;&#1072;&#1103;%20&#1095;&#1072;&#1089;&#1090;&#1100;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440" y="1412776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Monotype Corsiva" pitchFamily="66" charset="0"/>
              </a:rPr>
              <a:t>Семинар- практикум   для педагогов </a:t>
            </a:r>
          </a:p>
          <a:p>
            <a:pPr algn="ctr"/>
            <a:r>
              <a:rPr lang="ru-RU" sz="3600" b="1" dirty="0" smtClean="0">
                <a:latin typeface="Monotype Corsiva" pitchFamily="66" charset="0"/>
              </a:rPr>
              <a:t>« Сказка ложь, да в ней намек…»</a:t>
            </a:r>
          </a:p>
          <a:p>
            <a:pPr algn="ctr"/>
            <a:r>
              <a:rPr lang="ru-RU" sz="3600" b="1" dirty="0" smtClean="0">
                <a:latin typeface="Monotype Corsiva" pitchFamily="66" charset="0"/>
              </a:rPr>
              <a:t>Формирование у дошкольников положительных экономических навыков и привычек в быту 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1717" y="5013176"/>
            <a:ext cx="35006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Выполнила: учитель-логопед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Детского сада №109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Мохова Ирина Анатольевна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2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700808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семинара- практикума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создать условия для включения педагогов  в процесс формирования положительных экономических навыков и привычек в быту у детей дошкольного возраста  посредством сказки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01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016" y="1628800"/>
            <a:ext cx="88569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Задачи семинара- практикума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Повышать профессиональную компетентность педагогов детского сада и города в вопросах экономического воспитания детей посредством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сказочных сюжетов ;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Создать условия для поиска педагогами эффективных методов и форм  работы с детьми по формированию полезных экономических навыков и привычек в быту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95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268760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Разминка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3" action="ppaction://hlinkpres?slideindex=1&amp;slidetitle="/>
              </a:rPr>
              <a:t>Теоретическая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часть семинара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Практическая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часть семинара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1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4055" y="2967335"/>
            <a:ext cx="7035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508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112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АСИОУ</cp:lastModifiedBy>
  <cp:revision>9</cp:revision>
  <dcterms:created xsi:type="dcterms:W3CDTF">2021-04-08T07:37:35Z</dcterms:created>
  <dcterms:modified xsi:type="dcterms:W3CDTF">2021-12-23T09:21:50Z</dcterms:modified>
</cp:coreProperties>
</file>