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7" r:id="rId3"/>
    <p:sldId id="260" r:id="rId4"/>
    <p:sldId id="269" r:id="rId5"/>
    <p:sldId id="268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B2F"/>
    <a:srgbClr val="4E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36F43-9CAF-4A3C-ABE1-2DE5DAF31F05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7EDFD8-5FC5-48BE-9641-8FE66532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57DF17-8EFA-454A-9C38-5732577A49D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FDC1-E6E1-4C6D-AC92-CDBEB2AEC3AE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2BD2-44C9-4FA6-BF48-7C74B3526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BB37-2203-414F-BB82-4BCF1175F3EA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57AF-4B1A-4D60-98F3-2296FBAC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E16E-8727-4BF4-BB0D-8203840CA91C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3EE1-13B7-484B-B39D-DDC796991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A7FE-9328-4D34-95B1-E0131DCDE668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8B90-E5A1-4B27-8B3F-6C4DAF8DD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1E0E-3CDE-42AC-AFA1-58CDCF3D73CC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1AA-9857-4F8B-9E28-A1F92AA1D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11B4-E7AA-43D5-810C-17290EF09FF4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588B-F349-4CE6-B044-DACB6D026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7FAC-C654-4DE0-B0FB-1E5DE7687944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6C7B-18B9-4BC3-9DA1-606A9828E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EA16-FC88-4F0C-9885-7ED59A09685A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2AE8-0376-4BF9-8AC5-17FCF677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7918-7931-4513-A4B2-B22CBE919B33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9876-4D07-4DA2-8FF6-108064E32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8AB7-7AD5-45B1-BF14-3FE75BA129FF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64C0-4232-48AF-89ED-D043976E3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4F8A-602D-4E8F-B7E1-40015C461F0D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9189-21DF-4605-B6BE-5CC11DF5D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DF0D31-1771-4F83-9DF7-47FBDE618822}" type="datetimeFigureOut">
              <a:rPr lang="ru-RU"/>
              <a:pPr>
                <a:defRPr/>
              </a:pPr>
              <a:t>21.09.2017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8A809-3ABA-43A1-8EB4-ECDD5AD01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km-ayas.tuvasadik.ru/files/2016/03/850_6e1974263a6556c8482e0f45e944f1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5888"/>
            <a:ext cx="70564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736" y="4581128"/>
            <a:ext cx="5256584" cy="166199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Игровой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самомассаж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596188" y="4581525"/>
            <a:ext cx="1368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Bookman Old Style" pitchFamily="18" charset="0"/>
              </a:rPr>
              <a:t>Подготовила</a:t>
            </a:r>
          </a:p>
          <a:p>
            <a:r>
              <a:rPr lang="ru-RU" sz="1400">
                <a:latin typeface="Bookman Old Style" pitchFamily="18" charset="0"/>
              </a:rPr>
              <a:t>инструктор по физической культуре Викторова Елена Евгеньевна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400" dirty="0" smtClean="0">
                <a:solidFill>
                  <a:srgbClr val="002060"/>
                </a:solidFill>
                <a:latin typeface="Bookman Old Style" pitchFamily="18" charset="0"/>
              </a:rPr>
              <a:t>Понятие </a:t>
            </a:r>
            <a:r>
              <a:rPr lang="ru-RU" sz="14400" dirty="0" err="1" smtClean="0">
                <a:solidFill>
                  <a:srgbClr val="002060"/>
                </a:solidFill>
                <a:latin typeface="Bookman Old Style" pitchFamily="18" charset="0"/>
              </a:rPr>
              <a:t>самомассажа</a:t>
            </a:r>
            <a:endParaRPr lang="ru-RU" sz="14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12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8000" b="1" dirty="0" err="1" smtClean="0">
                <a:solidFill>
                  <a:srgbClr val="0070C0"/>
                </a:solidFill>
                <a:latin typeface="Bookman Old Style" pitchFamily="18" charset="0"/>
              </a:rPr>
              <a:t>Самомассаж</a:t>
            </a:r>
            <a:r>
              <a:rPr lang="ru-RU" sz="8000" b="1" dirty="0" smtClean="0">
                <a:solidFill>
                  <a:srgbClr val="0070C0"/>
                </a:solidFill>
                <a:latin typeface="Bookman Old Style" pitchFamily="18" charset="0"/>
              </a:rPr>
              <a:t> - это массаж</a:t>
            </a:r>
            <a:r>
              <a:rPr lang="ru-RU" sz="8000" dirty="0" smtClean="0">
                <a:latin typeface="Bookman Old Style" pitchFamily="18" charset="0"/>
              </a:rPr>
              <a:t>, выполняемый самим ребёнком. Он улучшает кровообращение, помогает нормализовать работу внутренних органов, улучшить осанку. Он способствует не только физическому укреплению человека, но и оздоровлению его психики.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8000" dirty="0" smtClean="0">
                <a:latin typeface="Bookman Old Style" pitchFamily="18" charset="0"/>
              </a:rPr>
              <a:t> Для детей </a:t>
            </a:r>
            <a:r>
              <a:rPr lang="ru-RU" sz="8000" dirty="0" err="1" smtClean="0">
                <a:latin typeface="Bookman Old Style" pitchFamily="18" charset="0"/>
              </a:rPr>
              <a:t>самомассаж</a:t>
            </a:r>
            <a:r>
              <a:rPr lang="ru-RU" sz="8000" dirty="0" smtClean="0">
                <a:latin typeface="Bookman Old Style" pitchFamily="18" charset="0"/>
              </a:rPr>
              <a:t> - это профилактика сколиозов, простудных заболеваний, вегетативных </a:t>
            </a:r>
            <a:r>
              <a:rPr lang="ru-RU" sz="8000" dirty="0" err="1" smtClean="0">
                <a:latin typeface="Bookman Old Style" pitchFamily="18" charset="0"/>
              </a:rPr>
              <a:t>дистоний</a:t>
            </a:r>
            <a:r>
              <a:rPr lang="ru-RU" sz="8000" dirty="0" smtClean="0">
                <a:latin typeface="Bookman Old Style" pitchFamily="18" charset="0"/>
              </a:rPr>
              <a:t>. Он благоприятствует </a:t>
            </a:r>
            <a:r>
              <a:rPr lang="ru-RU" sz="8000" dirty="0" err="1" smtClean="0">
                <a:latin typeface="Bookman Old Style" pitchFamily="18" charset="0"/>
              </a:rPr>
              <a:t>психоэмоциональной</a:t>
            </a:r>
            <a:r>
              <a:rPr lang="ru-RU" sz="8000" dirty="0" smtClean="0">
                <a:latin typeface="Bookman Old Style" pitchFamily="18" charset="0"/>
              </a:rPr>
              <a:t> устойчивости к физическому здоровью, повышает функциональную деятельность головного мозга, тонизирует весь организм.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8000" dirty="0" smtClean="0">
                <a:latin typeface="Bookman Old Style" pitchFamily="18" charset="0"/>
              </a:rPr>
              <a:t> </a:t>
            </a:r>
            <a:r>
              <a:rPr lang="ru-RU" sz="8000" b="1" dirty="0" smtClean="0">
                <a:solidFill>
                  <a:srgbClr val="0070C0"/>
                </a:solidFill>
                <a:latin typeface="Bookman Old Style" pitchFamily="18" charset="0"/>
              </a:rPr>
              <a:t>Игровой </a:t>
            </a:r>
            <a:r>
              <a:rPr lang="ru-RU" sz="8000" b="1" dirty="0" err="1" smtClean="0">
                <a:solidFill>
                  <a:srgbClr val="0070C0"/>
                </a:solidFill>
                <a:latin typeface="Bookman Old Style" pitchFamily="18" charset="0"/>
              </a:rPr>
              <a:t>самомассаж</a:t>
            </a:r>
            <a:r>
              <a:rPr lang="ru-RU" sz="800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8000" dirty="0" smtClean="0">
                <a:latin typeface="Bookman Old Style" pitchFamily="18" charset="0"/>
              </a:rPr>
              <a:t>служит для детей хорошей тренировкой образного мышления, тренирует их память, помогает быстро и легко запомнить стихи и песни.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16387" name="Рисунок 5" descr="https://img-fotki.yandex.ru/get/4809/93968364.15/0_f6331_355283e7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4572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Bookman Old Style" pitchFamily="18" charset="0"/>
              </a:rPr>
              <a:t>Приемы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Bookman Old Style" pitchFamily="18" charset="0"/>
              </a:rPr>
              <a:t>самомассажа</a:t>
            </a:r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>Поглаживание</a:t>
            </a:r>
            <a:r>
              <a:rPr lang="ru-RU" sz="2000" smtClean="0">
                <a:latin typeface="Bookman Old Style" pitchFamily="18" charset="0"/>
              </a:rPr>
              <a:t>- это обязательный прием, с которого начинается самомассаж. При поглаживании усиливается кровообращение в поверхностно- расположенных сосудах, снижается мышечный </a:t>
            </a:r>
            <a:r>
              <a:rPr lang="ru-RU" sz="2000" smtClean="0">
                <a:solidFill>
                  <a:srgbClr val="4E3B30"/>
                </a:solidFill>
                <a:latin typeface="Bookman Old Style" pitchFamily="18" charset="0"/>
              </a:rPr>
              <a:t>тонус</a:t>
            </a:r>
            <a:r>
              <a:rPr lang="ru-RU" sz="2000" smtClean="0">
                <a:latin typeface="Bookman Old Style" pitchFamily="18" charset="0"/>
              </a:rPr>
              <a:t>, регулируется дыхание.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>Растирание</a:t>
            </a:r>
            <a:r>
              <a:rPr lang="ru-RU" sz="2000" smtClean="0">
                <a:latin typeface="Bookman Old Style" pitchFamily="18" charset="0"/>
              </a:rPr>
              <a:t> проводится на малых ограниченных участках в области отдельных мышечных групп. Способствует усилению кровообращения, улучшению обменных процессов, повышению тонуса мышц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>Разминание</a:t>
            </a:r>
            <a:r>
              <a:rPr lang="ru-RU" sz="2000" smtClean="0">
                <a:latin typeface="Bookman Old Style" pitchFamily="18" charset="0"/>
              </a:rPr>
              <a:t> также выполняется в области отдельных мышечных групп и максимально активизирует работу мышц.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70C0"/>
                </a:solidFill>
                <a:latin typeface="Bookman Old Style" pitchFamily="18" charset="0"/>
              </a:rPr>
              <a:t>Вибрация</a:t>
            </a:r>
            <a:r>
              <a:rPr lang="ru-RU" sz="2000" smtClean="0">
                <a:latin typeface="Bookman Old Style" pitchFamily="18" charset="0"/>
              </a:rPr>
              <a:t>  вызывает усиление, а иногда и восстановление угасших глубоких рефлексов, улучшает сократительную функцию мышц и трофику тканей.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Bookman Old Style" pitchFamily="18" charset="0"/>
              </a:rPr>
              <a:t> </a:t>
            </a:r>
            <a:r>
              <a:rPr lang="ru-RU" sz="2000" smtClean="0">
                <a:solidFill>
                  <a:srgbClr val="4E3B2F"/>
                </a:solidFill>
                <a:latin typeface="Bookman Old Style" pitchFamily="18" charset="0"/>
              </a:rPr>
              <a:t>Ударные приемы</a:t>
            </a:r>
            <a:r>
              <a:rPr lang="ru-RU" sz="2000" smtClean="0">
                <a:latin typeface="Bookman Old Style" pitchFamily="18" charset="0"/>
              </a:rPr>
              <a:t> при самомассаже вызывают усиленный приток крови к массируемому участку, раздражают мышечные волокно. Усиливая их сокращения. Будучи мощным механическим раздражителем, ударные приемы тонизируют нервную систему. </a:t>
            </a:r>
            <a:endParaRPr lang="ru-RU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http://psihdocs.ru/eto-vajno-znate-emocionalenoe-razvitie-detej-doshkolenikov/47607_html_787839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0"/>
            <a:ext cx="3829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250825" y="1773238"/>
            <a:ext cx="8642350" cy="7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Bookman Old Style" pitchFamily="18" charset="0"/>
              </a:rPr>
              <a:t>Основные методы обучения</a:t>
            </a:r>
          </a:p>
          <a:p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Bookman Old Style" pitchFamily="18" charset="0"/>
              </a:rPr>
              <a:t>словесный</a:t>
            </a:r>
            <a:r>
              <a:rPr lang="ru-RU" sz="2000" dirty="0">
                <a:latin typeface="Bookman Old Style" pitchFamily="18" charset="0"/>
              </a:rPr>
              <a:t>: обращен к сознанию детей, помогает осмысленно поставить двигательную задачу, раскрыть содержание и структуру упражнения;</a:t>
            </a:r>
          </a:p>
          <a:p>
            <a:r>
              <a:rPr lang="ru-RU" sz="2000" b="1" u="sng" dirty="0">
                <a:solidFill>
                  <a:srgbClr val="0070C0"/>
                </a:solidFill>
                <a:latin typeface="Bookman Old Style" pitchFamily="18" charset="0"/>
              </a:rPr>
              <a:t> наглядный</a:t>
            </a:r>
            <a:r>
              <a:rPr lang="ru-RU" sz="2000" dirty="0">
                <a:latin typeface="Bookman Old Style" pitchFamily="18" charset="0"/>
              </a:rPr>
              <a:t>: создает зрительное, слуховое мышечное представление об упражнении; закрепляет на практике знания, умения и навыки, способствует созданию мышечных представлений об упражнении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r>
              <a:rPr lang="ru-RU" sz="2000" b="1" dirty="0">
                <a:solidFill>
                  <a:srgbClr val="0070C0"/>
                </a:solidFill>
                <a:latin typeface="Bookman Old Style" pitchFamily="18" charset="0"/>
              </a:rPr>
              <a:t>игровой</a:t>
            </a:r>
            <a:r>
              <a:rPr lang="ru-RU" sz="2000" dirty="0">
                <a:solidFill>
                  <a:srgbClr val="0070C0"/>
                </a:solidFill>
                <a:latin typeface="Bookman Old Style" pitchFamily="18" charset="0"/>
              </a:rPr>
              <a:t>: </a:t>
            </a:r>
            <a:r>
              <a:rPr lang="ru-RU" sz="2000" dirty="0">
                <a:latin typeface="Bookman Old Style" pitchFamily="18" charset="0"/>
              </a:rPr>
              <a:t>способствует быстрому запоминанию этапов упражнения, поднимает эмоциональный настрой ребенка.</a:t>
            </a:r>
          </a:p>
          <a:p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9458" name="Рисунок 5" descr="C:\Users\Admin\Downloads\HiR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5888"/>
            <a:ext cx="47339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95288" y="1196975"/>
            <a:ext cx="85693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Bookman Old Style" pitchFamily="18" charset="0"/>
              </a:rPr>
              <a:t> Правила проведения массажа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Чистые руки.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Самомассаж производится по ходу тока крови </a:t>
            </a:r>
            <a:r>
              <a:rPr lang="ru-RU">
                <a:latin typeface="Bookman Old Style" pitchFamily="18" charset="0"/>
              </a:rPr>
              <a:t>(кровь по сосудам бежит от периферии к сердцу). Руки массируются от пальцев до локтя и от локтевого сустава до плеча (не массируйте подмышечные впадины, здесь находятся лимфатические узлы массаж которых запрещён, такие же узлы находятся в подколенной ямке и в области паха). 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Ноги </a:t>
            </a:r>
            <a:r>
              <a:rPr lang="ru-RU">
                <a:latin typeface="Bookman Old Style" pitchFamily="18" charset="0"/>
              </a:rPr>
              <a:t>массируются от пальцев к коленям, </a:t>
            </a:r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грудную </a:t>
            </a:r>
            <a:r>
              <a:rPr lang="ru-RU">
                <a:latin typeface="Bookman Old Style" pitchFamily="18" charset="0"/>
              </a:rPr>
              <a:t>клетку</a:t>
            </a:r>
            <a:r>
              <a:rPr lang="ru-RU" b="1">
                <a:latin typeface="Bookman Old Style" pitchFamily="18" charset="0"/>
              </a:rPr>
              <a:t> </a:t>
            </a:r>
            <a:r>
              <a:rPr lang="ru-RU">
                <a:latin typeface="Bookman Old Style" pitchFamily="18" charset="0"/>
              </a:rPr>
              <a:t>– от середины в стороны, к подмышечным впадинам, </a:t>
            </a:r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спину </a:t>
            </a:r>
            <a:r>
              <a:rPr lang="ru-RU">
                <a:latin typeface="Bookman Old Style" pitchFamily="18" charset="0"/>
              </a:rPr>
              <a:t>– от позвоночника в стороны, </a:t>
            </a:r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шею </a:t>
            </a:r>
            <a:r>
              <a:rPr lang="ru-RU">
                <a:latin typeface="Bookman Old Style" pitchFamily="18" charset="0"/>
              </a:rPr>
              <a:t>- от волосяного покрова вниз. 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Самомассаж</a:t>
            </a:r>
            <a:r>
              <a:rPr lang="ru-RU">
                <a:latin typeface="Bookman Old Style" pitchFamily="18" charset="0"/>
              </a:rPr>
              <a:t> должен производиться при таком положении тела, которое позволяет расслабить максимальное количество мышц. 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Перед массажем </a:t>
            </a:r>
            <a:r>
              <a:rPr lang="ru-RU">
                <a:latin typeface="Bookman Old Style" pitchFamily="18" charset="0"/>
              </a:rPr>
              <a:t>с рук надо снять все украшения и часы. </a:t>
            </a:r>
          </a:p>
          <a:p>
            <a:r>
              <a:rPr lang="ru-RU" b="1">
                <a:solidFill>
                  <a:srgbClr val="0070C0"/>
                </a:solidFill>
                <a:latin typeface="Bookman Old Style" pitchFamily="18" charset="0"/>
              </a:rPr>
              <a:t>Движения при массаже </a:t>
            </a:r>
            <a:r>
              <a:rPr lang="ru-RU">
                <a:latin typeface="Bookman Old Style" pitchFamily="18" charset="0"/>
              </a:rPr>
              <a:t>не должны вызывать резких болей и даже просто болезненных ощущений. 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http://nenuda.ru/nuda/246/245169/245169_html_6ca6ed4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7041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95288" y="1557338"/>
            <a:ext cx="8424862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Bookman Old Style" pitchFamily="18" charset="0"/>
            </a:endParaRPr>
          </a:p>
          <a:p>
            <a:pPr algn="ctr"/>
            <a:endParaRPr lang="ru-RU" sz="280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Проведение </a:t>
            </a:r>
            <a:r>
              <a:rPr lang="ru-RU" sz="2800" b="1">
                <a:solidFill>
                  <a:srgbClr val="002060"/>
                </a:solidFill>
                <a:latin typeface="Bookman Old Style" pitchFamily="18" charset="0"/>
              </a:rPr>
              <a:t>игрового самомассажа</a:t>
            </a:r>
            <a:r>
              <a:rPr lang="ru-RU" sz="2800">
                <a:solidFill>
                  <a:srgbClr val="002060"/>
                </a:solidFill>
                <a:latin typeface="Bookman Old Style" pitchFamily="18" charset="0"/>
              </a:rPr>
              <a:t> с детьми в ДОУ в течение дня. </a:t>
            </a:r>
          </a:p>
          <a:p>
            <a:endParaRPr lang="ru-RU" sz="2400">
              <a:latin typeface="Bookman Old Style" pitchFamily="18" charset="0"/>
            </a:endParaRPr>
          </a:p>
          <a:p>
            <a:r>
              <a:rPr lang="ru-RU" sz="2400">
                <a:latin typeface="Bookman Old Style" pitchFamily="18" charset="0"/>
              </a:rPr>
              <a:t>1. Утренняя гимнастика</a:t>
            </a:r>
          </a:p>
          <a:p>
            <a:r>
              <a:rPr lang="ru-RU" sz="2400">
                <a:latin typeface="Bookman Old Style" pitchFamily="18" charset="0"/>
              </a:rPr>
              <a:t>2. На занятиях, между занятиями, физкультминутки</a:t>
            </a:r>
          </a:p>
          <a:p>
            <a:r>
              <a:rPr lang="ru-RU" sz="2400">
                <a:latin typeface="Bookman Old Style" pitchFamily="18" charset="0"/>
              </a:rPr>
              <a:t>3. Динамические паузы</a:t>
            </a:r>
          </a:p>
          <a:p>
            <a:r>
              <a:rPr lang="ru-RU" sz="2400">
                <a:latin typeface="Bookman Old Style" pitchFamily="18" charset="0"/>
              </a:rPr>
              <a:t>4. Индивидуальная работа</a:t>
            </a:r>
          </a:p>
          <a:p>
            <a:r>
              <a:rPr lang="ru-RU" sz="2400">
                <a:latin typeface="Bookman Old Style" pitchFamily="18" charset="0"/>
              </a:rPr>
              <a:t>5. Гимнастика после сна</a:t>
            </a:r>
          </a:p>
          <a:p>
            <a:r>
              <a:rPr lang="ru-RU" sz="2400">
                <a:latin typeface="Bookman Old Style" pitchFamily="18" charset="0"/>
              </a:rPr>
              <a:t>6. Свободная деятельность</a:t>
            </a:r>
          </a:p>
          <a:p>
            <a:r>
              <a:rPr lang="ru-RU" sz="2400">
                <a:latin typeface="Bookman Old Style" pitchFamily="18" charset="0"/>
              </a:rPr>
              <a:t>7. Физкультурные занятия</a:t>
            </a: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http://mkdoualyonushka.ucoz.ru/oform/8879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940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79388" y="1773238"/>
            <a:ext cx="8569325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Bookman Old Style" pitchFamily="18" charset="0"/>
              </a:rPr>
              <a:t>Виды самомассажа</a:t>
            </a: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Массаж лица</a:t>
            </a:r>
            <a:endParaRPr lang="ru-RU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Цель.</a:t>
            </a:r>
            <a:r>
              <a:rPr lang="ru-RU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>
                <a:latin typeface="Bookman Old Style" pitchFamily="18" charset="0"/>
              </a:rPr>
              <a:t>Предотвращать простудные заболевания, воздействуя на активные точки лица, вырабатывать умения управлять мимикой, «лепить» красивое лицо.</a:t>
            </a: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Массаж рук</a:t>
            </a:r>
            <a:endParaRPr lang="ru-RU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Цель. </a:t>
            </a:r>
            <a:r>
              <a:rPr lang="ru-RU">
                <a:latin typeface="Bookman Old Style" pitchFamily="18" charset="0"/>
              </a:rPr>
              <a:t>Воздействовать через биоактивные точки пальцев на внутренние органы, выз</a:t>
            </a:r>
            <a:r>
              <a:rPr lang="ru-RU"/>
              <a:t>ы</a:t>
            </a:r>
            <a:r>
              <a:rPr lang="ru-RU">
                <a:latin typeface="Bookman Old Style" pitchFamily="18" charset="0"/>
              </a:rPr>
              <a:t>вать ощущение легкости, радости.</a:t>
            </a: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Массаж головы</a:t>
            </a:r>
            <a:endParaRPr lang="ru-RU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Цель. </a:t>
            </a:r>
            <a:r>
              <a:rPr lang="ru-RU">
                <a:latin typeface="Bookman Old Style" pitchFamily="18" charset="0"/>
              </a:rPr>
              <a:t>Воздействовать на активные точки на голове, которые улучшают ток крови. </a:t>
            </a: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Массаж ушных раковин</a:t>
            </a:r>
            <a:endParaRPr lang="ru-RU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>
                <a:solidFill>
                  <a:srgbClr val="002060"/>
                </a:solidFill>
                <a:latin typeface="Bookman Old Style" pitchFamily="18" charset="0"/>
              </a:rPr>
              <a:t>Цель. </a:t>
            </a:r>
            <a:r>
              <a:rPr lang="ru-RU">
                <a:latin typeface="Bookman Old Style" pitchFamily="18" charset="0"/>
              </a:rPr>
              <a:t>Вызвать образ любимой игрушки и в процессе игры воздействовать на слуховой аппарат и активные точки кишечника, которые находятся на ушных раковинах. Ребенок, сидя по-турецки, «лепит» ушки для </a:t>
            </a:r>
            <a:r>
              <a:rPr lang="ru-RU" b="1">
                <a:latin typeface="Bookman Old Style" pitchFamily="18" charset="0"/>
              </a:rPr>
              <a:t>Чебурашки </a:t>
            </a:r>
            <a:r>
              <a:rPr lang="ru-RU">
                <a:latin typeface="Bookman Old Style" pitchFamily="18" charset="0"/>
              </a:rPr>
              <a:t>или для доброго, милого слона: </a:t>
            </a:r>
          </a:p>
          <a:p>
            <a:endParaRPr lang="ru-RU" sz="280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ttp://mkdoualyonushka.ucoz.ru/oform/8879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5940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539750" y="1844675"/>
            <a:ext cx="79930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Bookman Old Style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Массаж ног</a:t>
            </a:r>
            <a:endParaRPr lang="ru-RU" sz="2000">
              <a:solidFill>
                <a:srgbClr val="002060"/>
              </a:solidFill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Цель.</a:t>
            </a:r>
            <a:r>
              <a:rPr lang="ru-RU" sz="200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Bookman Old Style" pitchFamily="18" charset="0"/>
                <a:cs typeface="Times New Roman" pitchFamily="18" charset="0"/>
              </a:rPr>
              <a:t>Воздействовать на биологически активные центры, находящиеся на ногах, развивать гибкость суставов.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Массаж пальцев </a:t>
            </a:r>
            <a:endParaRPr lang="ru-RU" sz="2000">
              <a:solidFill>
                <a:srgbClr val="002060"/>
              </a:solidFill>
              <a:latin typeface="Bookman Old Style" pitchFamily="18" charset="0"/>
            </a:endParaRPr>
          </a:p>
          <a:p>
            <a:pPr eaLnBrk="0" hangingPunct="0"/>
            <a:r>
              <a:rPr lang="ru-RU" sz="2000">
                <a:latin typeface="Bookman Old Style" pitchFamily="18" charset="0"/>
                <a:cs typeface="Times New Roman" pitchFamily="18" charset="0"/>
              </a:rPr>
              <a:t>Оздоровительный тонизирующий эффект данного вида массажа связан с тем, что на кончиках пальцев находится множество биологически активных точек.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Массаж лица </a:t>
            </a:r>
            <a:endParaRPr lang="ru-RU" sz="2000">
              <a:solidFill>
                <a:srgbClr val="002060"/>
              </a:solidFill>
              <a:latin typeface="Bookman Old Style" pitchFamily="18" charset="0"/>
            </a:endParaRPr>
          </a:p>
          <a:p>
            <a:pPr eaLnBrk="0" hangingPunct="0"/>
            <a:r>
              <a:rPr lang="ru-RU" sz="2000">
                <a:latin typeface="Bookman Old Style" pitchFamily="18" charset="0"/>
                <a:cs typeface="Times New Roman" pitchFamily="18" charset="0"/>
              </a:rPr>
              <a:t>Этот массаж повышает функциональную деятельность головного мозга, помогает при головных болях.</a:t>
            </a:r>
            <a:endParaRPr lang="ru-RU" sz="2000">
              <a:latin typeface="Bookman Old Style" pitchFamily="18" charset="0"/>
            </a:endParaRPr>
          </a:p>
          <a:p>
            <a:pPr eaLnBrk="0" hangingPunct="0"/>
            <a:r>
              <a:rPr lang="ru-RU" sz="2000" b="1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Массаж биологически активных зон </a:t>
            </a:r>
            <a:endParaRPr lang="ru-RU" sz="2000">
              <a:solidFill>
                <a:srgbClr val="002060"/>
              </a:solidFill>
              <a:latin typeface="Bookman Old Style" pitchFamily="18" charset="0"/>
            </a:endParaRPr>
          </a:p>
          <a:p>
            <a:pPr eaLnBrk="0" hangingPunct="0"/>
            <a:r>
              <a:rPr lang="ru-RU" sz="2000">
                <a:latin typeface="Bookman Old Style" pitchFamily="18" charset="0"/>
                <a:cs typeface="Times New Roman" pitchFamily="18" charset="0"/>
              </a:rPr>
              <a:t>для профилактики простудных заболеваний </a:t>
            </a:r>
            <a:endParaRPr lang="ru-RU" sz="2000"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http://solsad38.edusite.ru/images/930869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8913"/>
            <a:ext cx="52689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403350" y="3068638"/>
            <a:ext cx="7056438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Bookman Old Style" pitchFamily="18" charset="0"/>
              </a:rPr>
              <a:t>Главная ценность самомассажа заключается в том, что он, прежде всего, влияет на нервную систему ребёнка, помогает снять общую усталость, помогает всем органам и системам работать бесперебойно и эффективно.</a:t>
            </a:r>
          </a:p>
          <a:p>
            <a:r>
              <a:rPr lang="ru-RU" sz="2000">
                <a:latin typeface="Bookman Old Style" pitchFamily="18" charset="0"/>
              </a:rPr>
              <a:t>Все упражнения должны выполняться на фоне позитивных ответных реакций ребенка. Надо всегда помнить заповедь Гиппократа «Не навреди! » Положительные результаты в оздоровлении дошкольников возможны только при понимании важности и значимости оздоровительной работы с детьми.</a:t>
            </a:r>
          </a:p>
          <a:p>
            <a:r>
              <a:rPr lang="ru-RU">
                <a:latin typeface="Franklin Gothic Book" pitchFamily="34" charset="0"/>
              </a:rPr>
              <a:t> </a:t>
            </a: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7461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 advClick="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596</Words>
  <Application>Microsoft Office PowerPoint</Application>
  <PresentationFormat>Экран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 </vt:lpstr>
      <vt:lpstr>Приемы самомассажа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</cp:revision>
  <dcterms:created xsi:type="dcterms:W3CDTF">2016-12-14T13:45:23Z</dcterms:created>
  <dcterms:modified xsi:type="dcterms:W3CDTF">2017-09-21T05:35:00Z</dcterms:modified>
</cp:coreProperties>
</file>